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1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9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41087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別表</a:t>
            </a:r>
            <a:r>
              <a:rPr lang="ja-JP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</a:t>
            </a:r>
            <a:r>
              <a:rPr lang="zh-TW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自主</a:t>
            </a:r>
            <a:r>
              <a:rPr lang="zh-TW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点検記録表</a:t>
            </a:r>
            <a:endParaRPr lang="zh-TW" altLang="en-US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03756" y="0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令和　　年　　月分</a:t>
            </a:r>
            <a:endParaRPr kumimoji="1" lang="ja-JP" altLang="en-US" sz="11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68430" y="252085"/>
          <a:ext cx="6721141" cy="9329574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418626126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1545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012418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978846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0293803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377370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185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45140894"/>
                    </a:ext>
                  </a:extLst>
                </a:gridCol>
                <a:gridCol w="337695">
                  <a:extLst>
                    <a:ext uri="{9D8B030D-6E8A-4147-A177-3AD203B41FA5}">
                      <a16:colId xmlns:a16="http://schemas.microsoft.com/office/drawing/2014/main" val="954892537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66470591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6109886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316438865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215375769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389454179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1999398005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4266025797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940984131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3885366"/>
                    </a:ext>
                  </a:extLst>
                </a:gridCol>
                <a:gridCol w="379246">
                  <a:extLst>
                    <a:ext uri="{9D8B030D-6E8A-4147-A177-3AD203B41FA5}">
                      <a16:colId xmlns:a16="http://schemas.microsoft.com/office/drawing/2014/main" val="2004419910"/>
                    </a:ext>
                  </a:extLst>
                </a:gridCol>
              </a:tblGrid>
              <a:tr h="1440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</a:t>
                      </a:r>
                      <a:r>
                        <a:rPr lang="zh-TW" altLang="en-US" sz="11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</a:t>
                      </a:r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　査　項　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備　　　　　考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30148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避難障害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消防用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設備等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火気・電気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086012"/>
                  </a:ext>
                </a:extLst>
              </a:tr>
              <a:tr h="178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 smtClean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zh-TW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  <a:endParaRPr lang="ja-JP" altLang="en-US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□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□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175516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避難口（物品等）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避難通路（物品等）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防火戸・防火シャッター</a:t>
                      </a:r>
                      <a:b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物品等による閉鎖障害</a:t>
                      </a:r>
                      <a:r>
                        <a:rPr lang="en-US" altLang="ja-JP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消火器の位置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消火設備の操作障害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誘導灯の視認障害等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警報設備の操作障害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スプリンクラーヘッドの散水障害</a:t>
                      </a:r>
                      <a:endParaRPr lang="en-US" altLang="ja-JP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ちゅう房の清掃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発熱を伴う器具等と</a:t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可燃物との接触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電気器具の配線</a:t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</a:b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（老化・損傷・ほこり）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終業時の火気・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電気使用の確認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危険物の数量の確認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危険物の周囲の維持管理</a:t>
                      </a: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家具の転倒・落下防止等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918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88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5979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4276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32065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74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399134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34669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7217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0925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5669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962376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95410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95639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0169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2900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1550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207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330197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131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1866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501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09701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862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72151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04783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08082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037578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28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89540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338555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93402"/>
                  </a:ext>
                </a:extLst>
              </a:tr>
              <a:tr h="2297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状況</a:t>
                      </a:r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1084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097504" y="9653514"/>
            <a:ext cx="2760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+mn-ea"/>
              </a:rPr>
              <a:t>防火・防災管理者確認</a:t>
            </a:r>
            <a:r>
              <a:rPr kumimoji="1" lang="ja-JP" altLang="en-US" sz="1100" u="sng" dirty="0">
                <a:latin typeface="+mn-ea"/>
              </a:rPr>
              <a:t>＿＿＿＿＿＿＿＿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9640729"/>
            <a:ext cx="642937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+mn-ea"/>
              </a:rPr>
              <a:t>※</a:t>
            </a:r>
            <a:r>
              <a:rPr lang="ja-JP" altLang="en-US" sz="900" dirty="0" smtClean="0">
                <a:latin typeface="+mn-ea"/>
              </a:rPr>
              <a:t>良</a:t>
            </a:r>
            <a:r>
              <a:rPr lang="ja-JP" altLang="en-US" sz="900" dirty="0">
                <a:latin typeface="+mn-ea"/>
              </a:rPr>
              <a:t>の場合には○、</a:t>
            </a:r>
            <a:r>
              <a:rPr lang="ja-JP" altLang="en-US" sz="900" dirty="0" smtClean="0">
                <a:latin typeface="+mn-ea"/>
              </a:rPr>
              <a:t>不備の</a:t>
            </a:r>
            <a:r>
              <a:rPr lang="ja-JP" altLang="en-US" sz="900" dirty="0">
                <a:latin typeface="+mn-ea"/>
              </a:rPr>
              <a:t>ある場合は</a:t>
            </a:r>
            <a:r>
              <a:rPr lang="en-US" altLang="ja-JP" sz="900" dirty="0" smtClean="0">
                <a:latin typeface="+mn-ea"/>
              </a:rPr>
              <a:t>×</a:t>
            </a:r>
            <a:r>
              <a:rPr lang="ja-JP" altLang="en-US" sz="900" dirty="0" err="1" smtClean="0">
                <a:latin typeface="+mn-ea"/>
              </a:rPr>
              <a:t>、</a:t>
            </a:r>
            <a:r>
              <a:rPr lang="ja-JP" altLang="en-US" sz="900" dirty="0" smtClean="0">
                <a:latin typeface="+mn-ea"/>
              </a:rPr>
              <a:t>是正した場合は　　を付けます</a:t>
            </a:r>
            <a:r>
              <a:rPr lang="ja-JP" altLang="en-US" sz="1050" dirty="0" smtClean="0">
                <a:latin typeface="+mn-ea"/>
              </a:rPr>
              <a:t>。</a:t>
            </a:r>
            <a:endParaRPr lang="en-US" altLang="ja-JP" sz="1050" dirty="0" smtClean="0">
              <a:latin typeface="+mn-ea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070688" y="9695687"/>
            <a:ext cx="144000" cy="14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>
            <a:noAutofit/>
          </a:bodyPr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×</a:t>
            </a:r>
            <a:endParaRPr kumimoji="1" lang="ja-JP" altLang="en-US" sz="1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76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627</Words>
  <Application>Microsoft Office PowerPoint</Application>
  <PresentationFormat>A4 210 x 297 mm</PresentationFormat>
  <Paragraphs>478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2022-05-23T06:12:02Z</dcterms:created>
  <dcterms:modified xsi:type="dcterms:W3CDTF">2024-03-22T06:50:10Z</dcterms:modified>
</cp:coreProperties>
</file>